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B7D7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EDC86-68E9-4E8D-B929-91135BC89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4EEE5D-3529-4363-B84D-CF29CD18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26F868-7B32-4F2F-8969-32857CA9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25743-6248-4703-BA5F-D35E4C47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BCFF3-F66B-4910-B973-D9FF95D5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194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DFE4B-0127-40F5-8912-379A8EAB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D8DD57-0944-413A-86F3-B8AF673E9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2F4B3C-E1BE-4379-918F-2D84C2668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E5C40-36C6-48E4-98AE-85D27223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2EA482-C810-4205-AA21-5138DC4C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76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CF30D2-0032-4D3E-B497-EACBE84CA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252939-D7E9-415A-ABAF-24E0690D4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DE8691-0D0F-4F6D-9C71-21AF6048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6BEC2C-8094-47FB-A3D7-87E5247A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AB40AE-42F9-4B64-B089-1FA6D6F7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10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88FC9-4753-46D8-BE72-BC911ACA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E7E00-48E1-4FE9-B3C2-1F60B32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F8572-3A2E-4434-8765-7DC86CEC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FBBDC-B35C-4243-9B4B-CAD0F5D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734D0-DB54-4DF8-A4D1-628671B4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68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DD781-7829-47C9-BB70-C0135367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BF452D-C00C-424A-A421-EB4E08AF4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54E8BA-1417-4347-9428-BE87FA47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8D3CA-68E7-4309-9601-B0265F2E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520FD-945B-4162-B346-177F3620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18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DFB6D-FCF8-42FA-84EA-18FC1396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ADEE8E-8E25-404F-8AE0-CA6CF5591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74734-5EC2-45D3-916C-E52E6C877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75426C-775E-4C4D-820A-19E200515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90D0B5-2CA6-43C5-B0C4-2CD375DA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C769E3-ACD3-4EDD-B8F3-8231BE4C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82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93FF2-A4ED-4E7D-8BD1-F87759C6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027111-CB25-4496-B6D4-A6347E32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BB0F6B-A4A1-4634-A0FB-47B70347D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D7D403-FBA3-4614-ADA6-FD35DBFA4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243F05-15E7-4607-AB30-E39B2AAD9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467F05-9954-49CD-8B86-6B0A88A63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006D13-5AD4-4990-A95B-0A3FE83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BD6FD2-A99E-4370-BA82-4CAA43DE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04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84CB5-7129-455E-8240-A7FC6143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F1534C-8147-4472-9DD0-C9564A2C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3BC4D5-5FD9-4582-9163-FEA3F522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A16937-09FF-4320-9FBD-7C910D0C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6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368350-A75F-4170-A0FE-6F2AB8557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F4329A-51A2-408D-8B0F-C772E7E7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F40622-9C8E-45B9-814A-C65E00B0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74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8E890-0286-4C45-A3FD-86AB6F31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1DCD50-E083-4A76-AD85-46EE35A22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F1FA66-ABE9-4389-88F3-A7E4E21A1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2ED352-9ABD-4ACE-9CB7-62C953B6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923852-8412-4321-9741-4D475189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38C3A0-84B0-436D-B0C2-9357ECC0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1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C2F6C-1297-4134-9FB4-8535060A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C0B45F-BAB6-4205-A93A-A2C219274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B2FEB8-0B58-4A6C-BD78-E935230CC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B5A829-9C6A-48AD-827A-9E9F03DB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CDC2F2-EC09-429C-A230-058C52F59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965CA7-14B8-4FF9-9B44-AC94D550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1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293A24-8AEB-44C3-8592-D0864D4E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86468B-3BCA-46B3-BC17-C8A8143F5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FCDF80-4E0A-4200-8B89-8447ED9F9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91E0A-3838-415F-B4C1-BF24A7AA7DF4}" type="datetimeFigureOut">
              <a:rPr lang="zh-CN" altLang="en-US" smtClean="0"/>
              <a:t>2021-03-09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8CE7E-C3F9-478A-A95C-87FA43B30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333107-6558-4D91-9052-227456C32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3262C-B0F2-4B0A-A761-9E87AD108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7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50CBC-9DFD-4849-865A-2CB300466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SylixOS&amp;Driver&amp;FS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D01E48-DC05-4D25-A3B9-69600EFCE8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2021-03-09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3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打开一个文件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D573F7-3EFD-4714-9BDF-E1B00407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80" y="1690688"/>
            <a:ext cx="9616440" cy="46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写一个文件</a:t>
            </a:r>
          </a:p>
        </p:txBody>
      </p:sp>
      <p:pic>
        <p:nvPicPr>
          <p:cNvPr id="350" name="图片 349">
            <a:extLst>
              <a:ext uri="{FF2B5EF4-FFF2-40B4-BE49-F238E27FC236}">
                <a16:creationId xmlns:a16="http://schemas.microsoft.com/office/drawing/2014/main" id="{B13F8DAA-10A8-44F1-92CE-AD6B6FF0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72" y="1597661"/>
            <a:ext cx="9343655" cy="52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读一个文件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1EED2F-73C4-4EBC-AAC6-FF9D39423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22" y="1593330"/>
            <a:ext cx="8679156" cy="51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6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创建一个文件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CEF3FE6-BC2C-44BD-B741-9637EE61CD05}"/>
              </a:ext>
            </a:extLst>
          </p:cNvPr>
          <p:cNvSpPr/>
          <p:nvPr/>
        </p:nvSpPr>
        <p:spPr>
          <a:xfrm>
            <a:off x="324950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sys_open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(O_CREATE)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1C82D1-A89D-470F-BC41-A7D510AA215C}"/>
              </a:ext>
            </a:extLst>
          </p:cNvPr>
          <p:cNvSpPr/>
          <p:nvPr/>
        </p:nvSpPr>
        <p:spPr>
          <a:xfrm>
            <a:off x="2314171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filp_open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ED37B6BE-E64A-454F-BFFF-5E870C1610B2}"/>
              </a:ext>
            </a:extLst>
          </p:cNvPr>
          <p:cNvSpPr/>
          <p:nvPr/>
        </p:nvSpPr>
        <p:spPr>
          <a:xfrm>
            <a:off x="4303392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open_namei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6388635-DBCE-4FA4-AC76-6FCF804B9A18}"/>
              </a:ext>
            </a:extLst>
          </p:cNvPr>
          <p:cNvSpPr/>
          <p:nvPr/>
        </p:nvSpPr>
        <p:spPr>
          <a:xfrm>
            <a:off x="6250765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vfs_create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DD4BF07-7A2C-473B-8E19-A7C9625098A9}"/>
              </a:ext>
            </a:extLst>
          </p:cNvPr>
          <p:cNvSpPr/>
          <p:nvPr/>
        </p:nvSpPr>
        <p:spPr>
          <a:xfrm>
            <a:off x="8198138" y="2404519"/>
            <a:ext cx="1690697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jffs2_create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C0F1BFA-BCC7-42BB-8B0B-152A4953039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015647" y="2652566"/>
            <a:ext cx="29852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D77C275-4953-4C4A-9E48-925744922C6F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04868" y="2652566"/>
            <a:ext cx="29852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871F32C-C900-4D49-9130-A2714C27BF7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994089" y="2652566"/>
            <a:ext cx="2566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66A3F36-D04B-4786-AF5B-C2746CF4ABD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7941462" y="2652566"/>
            <a:ext cx="2566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6D394DD-C0F4-483D-8DB6-8437980E21BD}"/>
              </a:ext>
            </a:extLst>
          </p:cNvPr>
          <p:cNvSpPr/>
          <p:nvPr/>
        </p:nvSpPr>
        <p:spPr>
          <a:xfrm>
            <a:off x="4303391" y="1690688"/>
            <a:ext cx="1690697" cy="586840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dentry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3D05868-5B27-4F2D-B2FC-80E9EFAD3182}"/>
              </a:ext>
            </a:extLst>
          </p:cNvPr>
          <p:cNvCxnSpPr>
            <a:stCxn id="6" idx="0"/>
            <a:endCxn id="13" idx="2"/>
          </p:cNvCxnSpPr>
          <p:nvPr/>
        </p:nvCxnSpPr>
        <p:spPr>
          <a:xfrm flipH="1" flipV="1">
            <a:off x="5148740" y="2277528"/>
            <a:ext cx="1" cy="1269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87F96D9-6B0F-4137-8D39-EF546C6766C3}"/>
              </a:ext>
            </a:extLst>
          </p:cNvPr>
          <p:cNvSpPr/>
          <p:nvPr/>
        </p:nvSpPr>
        <p:spPr>
          <a:xfrm>
            <a:off x="298524" y="3578728"/>
            <a:ext cx="231180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Jffs2_alloc_raw_inode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2B18170-40C2-44C2-9225-7DB8A47BBAAE}"/>
              </a:ext>
            </a:extLst>
          </p:cNvPr>
          <p:cNvSpPr/>
          <p:nvPr/>
        </p:nvSpPr>
        <p:spPr>
          <a:xfrm>
            <a:off x="3826566" y="3544742"/>
            <a:ext cx="231180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jffs2_new_inode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F62547F-61C9-4971-B1EE-F2E2E089E68D}"/>
              </a:ext>
            </a:extLst>
          </p:cNvPr>
          <p:cNvSpPr/>
          <p:nvPr/>
        </p:nvSpPr>
        <p:spPr>
          <a:xfrm>
            <a:off x="9450701" y="3544742"/>
            <a:ext cx="231180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jffs2_do_create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BF946F0-85B5-4B05-AA62-B8D7E90553FD}"/>
              </a:ext>
            </a:extLst>
          </p:cNvPr>
          <p:cNvSpPr/>
          <p:nvPr/>
        </p:nvSpPr>
        <p:spPr>
          <a:xfrm>
            <a:off x="298524" y="4519848"/>
            <a:ext cx="1467935" cy="496094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内存中创建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raw_inode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BC101A-3AC2-4CCD-B332-506552EC0BF0}"/>
              </a:ext>
            </a:extLst>
          </p:cNvPr>
          <p:cNvSpPr/>
          <p:nvPr/>
        </p:nvSpPr>
        <p:spPr>
          <a:xfrm>
            <a:off x="2151824" y="4519848"/>
            <a:ext cx="1467935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new_inode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C799703-B7FC-4105-A276-30A56AED876B}"/>
              </a:ext>
            </a:extLst>
          </p:cNvPr>
          <p:cNvSpPr/>
          <p:nvPr/>
        </p:nvSpPr>
        <p:spPr>
          <a:xfrm>
            <a:off x="3826566" y="4519848"/>
            <a:ext cx="216752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jffs2_init_inode_info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89CEE1F-2002-4EEC-AD27-E862C3CDF87F}"/>
              </a:ext>
            </a:extLst>
          </p:cNvPr>
          <p:cNvSpPr/>
          <p:nvPr/>
        </p:nvSpPr>
        <p:spPr>
          <a:xfrm>
            <a:off x="6200896" y="4519848"/>
            <a:ext cx="2167523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jffs2_do_new_inode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006D1AB-0FBC-4C14-8A8A-81567FE8EFA4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flipH="1">
            <a:off x="1454426" y="2900613"/>
            <a:ext cx="7589061" cy="6781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EEBDE51-3F85-4CAD-85CB-DE91DBCBDCF1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flipH="1">
            <a:off x="4982468" y="2900613"/>
            <a:ext cx="4061019" cy="6441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D3222A3-ED7D-4497-9C9D-BD42F082B687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9043487" y="2900613"/>
            <a:ext cx="1563116" cy="6441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A752D91-EC43-4283-9C9F-1E5CC8EDF000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 flipH="1">
            <a:off x="1032492" y="4074822"/>
            <a:ext cx="421934" cy="4450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9FC1BAA-0259-4FED-8218-9AECC94F9139}"/>
              </a:ext>
            </a:extLst>
          </p:cNvPr>
          <p:cNvCxnSpPr>
            <a:stCxn id="16" idx="2"/>
            <a:endCxn id="19" idx="0"/>
          </p:cNvCxnSpPr>
          <p:nvPr/>
        </p:nvCxnSpPr>
        <p:spPr>
          <a:xfrm flipH="1">
            <a:off x="2885792" y="4040836"/>
            <a:ext cx="2096676" cy="4790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F981468-B390-41A2-A198-D6D5DA63FE75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4910328" y="4040836"/>
            <a:ext cx="72140" cy="4790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281F1A7-40DC-4068-B3F0-A24B12211EAA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>
            <a:off x="4982468" y="4040836"/>
            <a:ext cx="2302190" cy="4790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C6FED1-F84C-4681-AE15-B909A0982233}"/>
              </a:ext>
            </a:extLst>
          </p:cNvPr>
          <p:cNvSpPr/>
          <p:nvPr/>
        </p:nvSpPr>
        <p:spPr>
          <a:xfrm>
            <a:off x="1766929" y="5290211"/>
            <a:ext cx="1816662" cy="666851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内存中创建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18E59DF-4C35-4C73-9AA9-A1A84C8A5A74}"/>
              </a:ext>
            </a:extLst>
          </p:cNvPr>
          <p:cNvSpPr/>
          <p:nvPr/>
        </p:nvSpPr>
        <p:spPr>
          <a:xfrm>
            <a:off x="3826565" y="5290211"/>
            <a:ext cx="2167523" cy="666851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分配、初始化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域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9474FDB-EF4B-4ADC-8192-46601E382444}"/>
              </a:ext>
            </a:extLst>
          </p:cNvPr>
          <p:cNvSpPr/>
          <p:nvPr/>
        </p:nvSpPr>
        <p:spPr>
          <a:xfrm>
            <a:off x="6200896" y="5290211"/>
            <a:ext cx="2710320" cy="1066749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inode_cache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inode_cache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加入超级块中的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inocache_list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81FA88A-3D51-4909-95A4-E46F1EC1BF59}"/>
              </a:ext>
            </a:extLst>
          </p:cNvPr>
          <p:cNvCxnSpPr>
            <a:stCxn id="19" idx="2"/>
            <a:endCxn id="29" idx="0"/>
          </p:cNvCxnSpPr>
          <p:nvPr/>
        </p:nvCxnSpPr>
        <p:spPr>
          <a:xfrm flipH="1">
            <a:off x="2675260" y="5015942"/>
            <a:ext cx="210532" cy="2742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B2F2F53-3F4C-4271-BEEB-B615A0A0396D}"/>
              </a:ext>
            </a:extLst>
          </p:cNvPr>
          <p:cNvCxnSpPr>
            <a:stCxn id="20" idx="2"/>
            <a:endCxn id="30" idx="0"/>
          </p:cNvCxnSpPr>
          <p:nvPr/>
        </p:nvCxnSpPr>
        <p:spPr>
          <a:xfrm flipH="1">
            <a:off x="4910327" y="5015942"/>
            <a:ext cx="1" cy="2742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E35EE30-FEC3-468B-9FC1-D28F76600D19}"/>
              </a:ext>
            </a:extLst>
          </p:cNvPr>
          <p:cNvCxnSpPr>
            <a:stCxn id="21" idx="2"/>
            <a:endCxn id="31" idx="0"/>
          </p:cNvCxnSpPr>
          <p:nvPr/>
        </p:nvCxnSpPr>
        <p:spPr>
          <a:xfrm>
            <a:off x="7284658" y="5015942"/>
            <a:ext cx="271398" cy="2742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C158BA4-C004-48AC-B26B-FFAB71DFFCF8}"/>
              </a:ext>
            </a:extLst>
          </p:cNvPr>
          <p:cNvSpPr/>
          <p:nvPr/>
        </p:nvSpPr>
        <p:spPr>
          <a:xfrm>
            <a:off x="9251442" y="4482567"/>
            <a:ext cx="2710320" cy="1066749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raw_inode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写回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raw_dirent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代表这个文件在父目录的目录项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，并写回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62C9C8E-725E-4CD0-B0DA-37EE2D5F755A}"/>
              </a:ext>
            </a:extLst>
          </p:cNvPr>
          <p:cNvCxnSpPr>
            <a:stCxn id="17" idx="2"/>
            <a:endCxn id="35" idx="0"/>
          </p:cNvCxnSpPr>
          <p:nvPr/>
        </p:nvCxnSpPr>
        <p:spPr>
          <a:xfrm flipH="1">
            <a:off x="10606602" y="4040836"/>
            <a:ext cx="1" cy="4417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15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Obsoleted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72DA4AE5-B833-429B-A65C-AC7BD41C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加入红黑树节点时进行比较</a:t>
            </a:r>
          </a:p>
        </p:txBody>
      </p:sp>
    </p:spTree>
    <p:extLst>
      <p:ext uri="{BB962C8B-B14F-4D97-AF65-F5344CB8AC3E}">
        <p14:creationId xmlns:p14="http://schemas.microsoft.com/office/powerpoint/2010/main" val="47974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Obsoleted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2FD515-91C6-4F06-8B37-014D98521A88}"/>
              </a:ext>
            </a:extLst>
          </p:cNvPr>
          <p:cNvSpPr/>
          <p:nvPr/>
        </p:nvSpPr>
        <p:spPr>
          <a:xfrm>
            <a:off x="1014588" y="1506022"/>
            <a:ext cx="5432956" cy="369332"/>
          </a:xfrm>
          <a:prstGeom prst="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B08895-2EEF-42F2-96D1-6C5820C882B6}"/>
              </a:ext>
            </a:extLst>
          </p:cNvPr>
          <p:cNvSpPr/>
          <p:nvPr/>
        </p:nvSpPr>
        <p:spPr>
          <a:xfrm>
            <a:off x="1840375" y="1506022"/>
            <a:ext cx="4607169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F6DC9B-6282-4404-9AB2-D60BB9CDC902}"/>
              </a:ext>
            </a:extLst>
          </p:cNvPr>
          <p:cNvSpPr txBox="1"/>
          <p:nvPr/>
        </p:nvSpPr>
        <p:spPr>
          <a:xfrm>
            <a:off x="926664" y="1912687"/>
            <a:ext cx="10207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上面这种情况，新的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后面部分覆盖了，则只需让旧的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减少一点即可，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都不用改。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185416-9C72-4973-AE74-B6C01346AAF5}"/>
              </a:ext>
            </a:extLst>
          </p:cNvPr>
          <p:cNvSpPr/>
          <p:nvPr/>
        </p:nvSpPr>
        <p:spPr>
          <a:xfrm>
            <a:off x="1014588" y="2745957"/>
            <a:ext cx="5432956" cy="369332"/>
          </a:xfrm>
          <a:prstGeom prst="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6E11A3-F7D0-4D8C-814F-0744780C8862}"/>
              </a:ext>
            </a:extLst>
          </p:cNvPr>
          <p:cNvSpPr/>
          <p:nvPr/>
        </p:nvSpPr>
        <p:spPr>
          <a:xfrm>
            <a:off x="1427481" y="2745957"/>
            <a:ext cx="4607169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A23FB9-1F20-47BF-A0BE-3EFA83255520}"/>
              </a:ext>
            </a:extLst>
          </p:cNvPr>
          <p:cNvSpPr txBox="1"/>
          <p:nvPr/>
        </p:nvSpPr>
        <p:spPr>
          <a:xfrm>
            <a:off x="926664" y="3133394"/>
            <a:ext cx="10119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上面这种情况，新的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中间替换了，则只需让旧的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减少（前面未覆盖部分），再新建一个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，代表后面未覆盖部分再插入到红黑树中即可。注意此时，前后两端的旧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部分指向的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是同一个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dnode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，但是其能访问的数据范围不同。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754631-DC6B-4736-9B49-3FB75129CBD5}"/>
              </a:ext>
            </a:extLst>
          </p:cNvPr>
          <p:cNvSpPr/>
          <p:nvPr/>
        </p:nvSpPr>
        <p:spPr>
          <a:xfrm>
            <a:off x="1014588" y="4156082"/>
            <a:ext cx="5432956" cy="369332"/>
          </a:xfrm>
          <a:prstGeom prst="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42359A-019D-4625-B074-95612FB59214}"/>
              </a:ext>
            </a:extLst>
          </p:cNvPr>
          <p:cNvSpPr/>
          <p:nvPr/>
        </p:nvSpPr>
        <p:spPr>
          <a:xfrm>
            <a:off x="1014588" y="4156082"/>
            <a:ext cx="4607169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DA0D34-20E1-44DF-B547-DD6C69620BAE}"/>
              </a:ext>
            </a:extLst>
          </p:cNvPr>
          <p:cNvSpPr txBox="1"/>
          <p:nvPr/>
        </p:nvSpPr>
        <p:spPr>
          <a:xfrm>
            <a:off x="926664" y="4608550"/>
            <a:ext cx="1011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上面这种情况，新的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offset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和某个旧的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的相同，即处在文件的相同位置，但旧的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的末尾部分未被覆盖，只需修改旧的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offset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（代表后面未覆盖部分）即可。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094229B-2340-44A7-AFEF-73F0478EB3C3}"/>
              </a:ext>
            </a:extLst>
          </p:cNvPr>
          <p:cNvGrpSpPr/>
          <p:nvPr/>
        </p:nvGrpSpPr>
        <p:grpSpPr>
          <a:xfrm>
            <a:off x="1034237" y="5698958"/>
            <a:ext cx="5659490" cy="374642"/>
            <a:chOff x="1034237" y="5698958"/>
            <a:chExt cx="5659490" cy="374642"/>
          </a:xfrm>
          <a:solidFill>
            <a:srgbClr val="C4B7D7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83A1FB-7D91-4AFF-8FB1-264E67362276}"/>
                </a:ext>
              </a:extLst>
            </p:cNvPr>
            <p:cNvSpPr/>
            <p:nvPr/>
          </p:nvSpPr>
          <p:spPr>
            <a:xfrm>
              <a:off x="1034237" y="5704268"/>
              <a:ext cx="14148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EFF5AE8-9FB3-48B3-B690-9139BF1C54C4}"/>
                </a:ext>
              </a:extLst>
            </p:cNvPr>
            <p:cNvSpPr/>
            <p:nvPr/>
          </p:nvSpPr>
          <p:spPr>
            <a:xfrm>
              <a:off x="2449110" y="5704268"/>
              <a:ext cx="14148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309D207-B1F0-4896-B66F-5C54C396D4AC}"/>
                </a:ext>
              </a:extLst>
            </p:cNvPr>
            <p:cNvSpPr/>
            <p:nvPr/>
          </p:nvSpPr>
          <p:spPr>
            <a:xfrm>
              <a:off x="3863981" y="5698958"/>
              <a:ext cx="14148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E62FB60-BDBB-4A1B-BDE5-8D9AB0CD74D9}"/>
                </a:ext>
              </a:extLst>
            </p:cNvPr>
            <p:cNvSpPr/>
            <p:nvPr/>
          </p:nvSpPr>
          <p:spPr>
            <a:xfrm>
              <a:off x="5278854" y="5703154"/>
              <a:ext cx="1414873" cy="369332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7EF36CCD-C563-4DEA-BBB2-9F2D01017513}"/>
              </a:ext>
            </a:extLst>
          </p:cNvPr>
          <p:cNvSpPr/>
          <p:nvPr/>
        </p:nvSpPr>
        <p:spPr>
          <a:xfrm>
            <a:off x="1034237" y="5338017"/>
            <a:ext cx="4607169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9E67F6F-B10F-4EBC-A67B-44BEF5FC2C70}"/>
              </a:ext>
            </a:extLst>
          </p:cNvPr>
          <p:cNvSpPr txBox="1"/>
          <p:nvPr/>
        </p:nvSpPr>
        <p:spPr>
          <a:xfrm>
            <a:off x="926664" y="6123543"/>
            <a:ext cx="1011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注意这种完全被新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覆盖的旧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frag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，就会从红黑树中删除，其对应的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raw_inode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被标记为过期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52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删除一个文件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B33517A9-91F7-4450-ACA7-E8D88BFDD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删除即对应文件的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i_nlink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数减一；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当且仅当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i_count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i_link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时可以销毁该文件；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63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50CBC-9DFD-4849-865A-2CB300466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D01E48-DC05-4D25-A3B9-69600EFCE8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2021-03-09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8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5C754-4422-46C6-B4B8-01D584182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</a:t>
            </a:r>
          </a:p>
        </p:txBody>
      </p:sp>
    </p:spTree>
    <p:extLst>
      <p:ext uri="{BB962C8B-B14F-4D97-AF65-F5344CB8AC3E}">
        <p14:creationId xmlns:p14="http://schemas.microsoft.com/office/powerpoint/2010/main" val="371498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接线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929A66-3F30-478D-AA0A-0BE09494F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09" y="1746479"/>
            <a:ext cx="8785781" cy="4746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76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启动之烧录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SuperVivi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CFEFCC-94B4-40E4-A1D0-650785250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09" y="1779670"/>
            <a:ext cx="8785781" cy="47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2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启动之安装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SuperVivi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传输工具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61A9FA-9EFA-45A8-9E7B-96A02328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08" y="1802450"/>
            <a:ext cx="8785781" cy="469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启动之烧录裸板程序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1C2EC2-6109-49CC-B445-B12A6A394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08" y="1779670"/>
            <a:ext cx="8785781" cy="471320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79E358-A29D-4616-BBF9-B25B1DEE5ABE}"/>
              </a:ext>
            </a:extLst>
          </p:cNvPr>
          <p:cNvSpPr txBox="1"/>
          <p:nvPr/>
        </p:nvSpPr>
        <p:spPr>
          <a:xfrm>
            <a:off x="-90341" y="3951606"/>
            <a:ext cx="185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6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中启动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E674F1-482D-40C7-80A8-84D6DE5D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选项，用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NandFlash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上烧录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Boot.bin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选项，烧录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BSP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[q]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选项进入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U-Boot Shell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0x30000000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起始地址）；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0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mini2440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上的烧录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NandFlash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中启动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E674F1-482D-40C7-80A8-84D6DE5D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选项，用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NandFlash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上烧录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Boot.bin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启动；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选项，烧录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BSP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[q]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选项进入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U-Boot Shell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 ：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setenv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bootcmd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"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nand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 read 0x30000000 0x60000 0x4ce000; go 0x30000000"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输入：</a:t>
            </a:r>
            <a:r>
              <a:rPr lang="en-US" altLang="zh-CN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saveenv</a:t>
            </a:r>
            <a:endParaRPr lang="en-US" altLang="zh-CN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5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088D1-D084-4658-8685-617DD64D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详解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文件系统的挂载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790D32B-1627-40E6-92AD-0E577BAA7E7B}"/>
              </a:ext>
            </a:extLst>
          </p:cNvPr>
          <p:cNvSpPr/>
          <p:nvPr/>
        </p:nvSpPr>
        <p:spPr>
          <a:xfrm>
            <a:off x="6162261" y="1690688"/>
            <a:ext cx="204083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Jffs2_read_super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5BFD1049-5FD6-470F-976A-E0F6DC5F61EA}"/>
              </a:ext>
            </a:extLst>
          </p:cNvPr>
          <p:cNvSpPr/>
          <p:nvPr/>
        </p:nvSpPr>
        <p:spPr>
          <a:xfrm>
            <a:off x="6162261" y="2413104"/>
            <a:ext cx="204083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Jffs2_do_fill_super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4BD02EF-C781-4816-931E-0D5ACCF294D9}"/>
              </a:ext>
            </a:extLst>
          </p:cNvPr>
          <p:cNvSpPr/>
          <p:nvPr/>
        </p:nvSpPr>
        <p:spPr>
          <a:xfrm>
            <a:off x="1948068" y="3133183"/>
            <a:ext cx="204083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Jffs2_do_mount_fs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CE680B1-52B6-47A1-BB86-79D4D467C196}"/>
              </a:ext>
            </a:extLst>
          </p:cNvPr>
          <p:cNvSpPr/>
          <p:nvPr/>
        </p:nvSpPr>
        <p:spPr>
          <a:xfrm>
            <a:off x="6096000" y="3135520"/>
            <a:ext cx="2160104" cy="969687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根目录在上层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VFS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中创建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dentry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C893C06-DA3D-4FF3-BC7E-C7377847EF83}"/>
              </a:ext>
            </a:extLst>
          </p:cNvPr>
          <p:cNvSpPr/>
          <p:nvPr/>
        </p:nvSpPr>
        <p:spPr>
          <a:xfrm>
            <a:off x="8560904" y="3146770"/>
            <a:ext cx="2160104" cy="969687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启动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934E458-6B44-4B85-BFB9-515E5F8150B9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7182678" y="2186782"/>
            <a:ext cx="0" cy="2263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E3068D-2A6B-4500-A999-2E80F6FCE4CE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2968485" y="2909198"/>
            <a:ext cx="4214193" cy="2239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BB8840F-F6A2-4403-95A5-F243C813F6F2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flipH="1">
            <a:off x="7176052" y="2909198"/>
            <a:ext cx="6626" cy="2263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F3C79B4-89A8-479D-A710-BB34225894E8}"/>
              </a:ext>
            </a:extLst>
          </p:cNvPr>
          <p:cNvCxnSpPr>
            <a:stCxn id="33" idx="2"/>
            <a:endCxn id="36" idx="0"/>
          </p:cNvCxnSpPr>
          <p:nvPr/>
        </p:nvCxnSpPr>
        <p:spPr>
          <a:xfrm>
            <a:off x="7182678" y="2909198"/>
            <a:ext cx="2458278" cy="2375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814CA56-359F-4490-827E-3C272A0B1282}"/>
              </a:ext>
            </a:extLst>
          </p:cNvPr>
          <p:cNvSpPr/>
          <p:nvPr/>
        </p:nvSpPr>
        <p:spPr>
          <a:xfrm>
            <a:off x="569840" y="3856710"/>
            <a:ext cx="2160104" cy="496094"/>
          </a:xfrm>
          <a:prstGeom prst="roundRect">
            <a:avLst/>
          </a:prstGeom>
          <a:solidFill>
            <a:srgbClr val="D000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初始化各种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xxx_list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8F451C1-FAFB-4C71-96BD-196BF591D1F7}"/>
              </a:ext>
            </a:extLst>
          </p:cNvPr>
          <p:cNvSpPr/>
          <p:nvPr/>
        </p:nvSpPr>
        <p:spPr>
          <a:xfrm>
            <a:off x="3101008" y="3856710"/>
            <a:ext cx="231250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Jffs2_build_filesystem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93208E7-8C25-42E2-BF62-2915BCA963B9}"/>
              </a:ext>
            </a:extLst>
          </p:cNvPr>
          <p:cNvCxnSpPr>
            <a:stCxn id="34" idx="2"/>
            <a:endCxn id="41" idx="0"/>
          </p:cNvCxnSpPr>
          <p:nvPr/>
        </p:nvCxnSpPr>
        <p:spPr>
          <a:xfrm flipH="1">
            <a:off x="1649892" y="3629277"/>
            <a:ext cx="1318593" cy="2274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76228FD-68B4-4B12-A437-14E45CBD603B}"/>
              </a:ext>
            </a:extLst>
          </p:cNvPr>
          <p:cNvCxnSpPr>
            <a:cxnSpLocks/>
            <a:stCxn id="34" idx="2"/>
            <a:endCxn id="42" idx="0"/>
          </p:cNvCxnSpPr>
          <p:nvPr/>
        </p:nvCxnSpPr>
        <p:spPr>
          <a:xfrm>
            <a:off x="2968485" y="3629277"/>
            <a:ext cx="1288775" cy="2274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341117D-8070-46DD-8FCF-59B2EBAFDD75}"/>
              </a:ext>
            </a:extLst>
          </p:cNvPr>
          <p:cNvSpPr/>
          <p:nvPr/>
        </p:nvSpPr>
        <p:spPr>
          <a:xfrm>
            <a:off x="1948068" y="4580237"/>
            <a:ext cx="2160104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Jffs2_scan_medium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C044A9D9-DD33-4E9D-BAC3-399F63F01937}"/>
              </a:ext>
            </a:extLst>
          </p:cNvPr>
          <p:cNvSpPr/>
          <p:nvPr/>
        </p:nvSpPr>
        <p:spPr>
          <a:xfrm>
            <a:off x="629475" y="5549589"/>
            <a:ext cx="2398645" cy="496094"/>
          </a:xfrm>
          <a:prstGeom prst="roundRect">
            <a:avLst/>
          </a:prstGeom>
          <a:solidFill>
            <a:srgbClr val="C4B7D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Jffs2_scan_eraseblock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09F68308-CAA9-4485-B6F0-AA9A2CE3E09F}"/>
              </a:ext>
            </a:extLst>
          </p:cNvPr>
          <p:cNvSpPr/>
          <p:nvPr/>
        </p:nvSpPr>
        <p:spPr>
          <a:xfrm>
            <a:off x="3253408" y="5542790"/>
            <a:ext cx="2160104" cy="496094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将该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加入到其中一个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xxx_list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21F95CA-9E68-48DE-B49E-F5695CA04193}"/>
              </a:ext>
            </a:extLst>
          </p:cNvPr>
          <p:cNvCxnSpPr>
            <a:stCxn id="42" idx="2"/>
            <a:endCxn id="45" idx="0"/>
          </p:cNvCxnSpPr>
          <p:nvPr/>
        </p:nvCxnSpPr>
        <p:spPr>
          <a:xfrm flipH="1">
            <a:off x="3028120" y="4352804"/>
            <a:ext cx="1229140" cy="2274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101C7BB1-6E77-461D-A968-1D1DFE4C21A6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1828798" y="5076331"/>
            <a:ext cx="1199322" cy="4732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1AB77DAB-EBFF-4557-A18A-4AB96F015F63}"/>
              </a:ext>
            </a:extLst>
          </p:cNvPr>
          <p:cNvCxnSpPr>
            <a:stCxn id="46" idx="2"/>
            <a:endCxn id="47" idx="2"/>
          </p:cNvCxnSpPr>
          <p:nvPr/>
        </p:nvCxnSpPr>
        <p:spPr>
          <a:xfrm rot="5400000" flipH="1" flipV="1">
            <a:off x="3077729" y="4789953"/>
            <a:ext cx="6799" cy="2504662"/>
          </a:xfrm>
          <a:prstGeom prst="curvedConnector3">
            <a:avLst>
              <a:gd name="adj1" fmla="val -336225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连接符: 曲线 50">
            <a:extLst>
              <a:ext uri="{FF2B5EF4-FFF2-40B4-BE49-F238E27FC236}">
                <a16:creationId xmlns:a16="http://schemas.microsoft.com/office/drawing/2014/main" id="{8B7BF2A3-A6F1-4B2C-8A2C-CBCF61D4CFAE}"/>
              </a:ext>
            </a:extLst>
          </p:cNvPr>
          <p:cNvCxnSpPr>
            <a:stCxn id="47" idx="0"/>
            <a:endCxn id="46" idx="0"/>
          </p:cNvCxnSpPr>
          <p:nvPr/>
        </p:nvCxnSpPr>
        <p:spPr>
          <a:xfrm rot="16200000" flipH="1" flipV="1">
            <a:off x="3077729" y="4293858"/>
            <a:ext cx="6799" cy="2504662"/>
          </a:xfrm>
          <a:prstGeom prst="curvedConnector3">
            <a:avLst>
              <a:gd name="adj1" fmla="val -336225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1EDA5171-0D7F-4C76-827F-B97162D50723}"/>
              </a:ext>
            </a:extLst>
          </p:cNvPr>
          <p:cNvSpPr txBox="1"/>
          <p:nvPr/>
        </p:nvSpPr>
        <p:spPr>
          <a:xfrm>
            <a:off x="2001076" y="6370242"/>
            <a:ext cx="250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对每个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循环一次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69C3B8A3-633C-4740-9AD0-5BA46A316BA2}"/>
              </a:ext>
            </a:extLst>
          </p:cNvPr>
          <p:cNvSpPr/>
          <p:nvPr/>
        </p:nvSpPr>
        <p:spPr>
          <a:xfrm>
            <a:off x="5638800" y="4603428"/>
            <a:ext cx="2160104" cy="969687"/>
          </a:xfrm>
          <a:prstGeom prst="roundRect">
            <a:avLst/>
          </a:prstGeom>
          <a:solidFill>
            <a:srgbClr val="D0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统计各个文件的链接数，并最后释放掉所有</a:t>
            </a:r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full_dirent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F394E0A-4C0F-45F9-99AA-6EBDCC84066A}"/>
              </a:ext>
            </a:extLst>
          </p:cNvPr>
          <p:cNvCxnSpPr>
            <a:stCxn id="42" idx="2"/>
            <a:endCxn id="53" idx="0"/>
          </p:cNvCxnSpPr>
          <p:nvPr/>
        </p:nvCxnSpPr>
        <p:spPr>
          <a:xfrm>
            <a:off x="4257260" y="4352804"/>
            <a:ext cx="2461592" cy="2506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7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708</Words>
  <Application>Microsoft Office PowerPoint</Application>
  <PresentationFormat>宽屏</PresentationFormat>
  <Paragraphs>72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Arial</vt:lpstr>
      <vt:lpstr>Consolas</vt:lpstr>
      <vt:lpstr>Times New Roman</vt:lpstr>
      <vt:lpstr>Office 主题​​</vt:lpstr>
      <vt:lpstr>SylixOS&amp;Driver&amp;FS</vt:lpstr>
      <vt:lpstr>Contents</vt:lpstr>
      <vt:lpstr>SylixOS在mini2440上的烧录 – 接线</vt:lpstr>
      <vt:lpstr>SylixOS在mini2440上的烧录 – 从Nor启动之烧录SuperVivi (1)</vt:lpstr>
      <vt:lpstr>SylixOS在mini2440上的烧录 – 从Nor启动之安装SuperVivi传输工具</vt:lpstr>
      <vt:lpstr>SylixOS在mini2440上的烧录 – 从Nor启动之烧录裸板程序</vt:lpstr>
      <vt:lpstr>SylixOS在mini2440上的烧录 – 在Ram中启动SylixOS</vt:lpstr>
      <vt:lpstr>SylixOS在mini2440上的烧录 – 从NandFlash中启动SylixOS</vt:lpstr>
      <vt:lpstr>JFFS2详解 – 文件系统的挂载</vt:lpstr>
      <vt:lpstr>JFFS2详解 – 打开一个文件</vt:lpstr>
      <vt:lpstr>JFFS2详解 – 写一个文件</vt:lpstr>
      <vt:lpstr>JFFS2详解 – 读一个文件</vt:lpstr>
      <vt:lpstr>JFFS2详解 – 创建一个文件</vt:lpstr>
      <vt:lpstr>JFFS2详解 – Obsoleted</vt:lpstr>
      <vt:lpstr>JFFS2详解 – Obsoleted</vt:lpstr>
      <vt:lpstr>JFFS2详解 – 删除一个文件</vt:lpstr>
      <vt:lpstr>Continue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SylixOS进阶研究</dc:title>
  <dc:creator>Wade Wilson</dc:creator>
  <cp:lastModifiedBy>Wade Wilson</cp:lastModifiedBy>
  <cp:revision>225</cp:revision>
  <dcterms:created xsi:type="dcterms:W3CDTF">2021-02-24T02:57:25Z</dcterms:created>
  <dcterms:modified xsi:type="dcterms:W3CDTF">2021-03-09T15:32:39Z</dcterms:modified>
</cp:coreProperties>
</file>